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4" r:id="rId2"/>
  </p:sldMasterIdLst>
  <p:notesMasterIdLst>
    <p:notesMasterId r:id="rId25"/>
  </p:notesMasterIdLst>
  <p:sldIdLst>
    <p:sldId id="256" r:id="rId3"/>
    <p:sldId id="270" r:id="rId4"/>
    <p:sldId id="271" r:id="rId5"/>
    <p:sldId id="272" r:id="rId6"/>
    <p:sldId id="284" r:id="rId7"/>
    <p:sldId id="288" r:id="rId8"/>
    <p:sldId id="289" r:id="rId9"/>
    <p:sldId id="273" r:id="rId10"/>
    <p:sldId id="275" r:id="rId11"/>
    <p:sldId id="280" r:id="rId12"/>
    <p:sldId id="276" r:id="rId13"/>
    <p:sldId id="291" r:id="rId14"/>
    <p:sldId id="290" r:id="rId15"/>
    <p:sldId id="281" r:id="rId16"/>
    <p:sldId id="279" r:id="rId17"/>
    <p:sldId id="293" r:id="rId18"/>
    <p:sldId id="278" r:id="rId19"/>
    <p:sldId id="282" r:id="rId20"/>
    <p:sldId id="292" r:id="rId21"/>
    <p:sldId id="294" r:id="rId22"/>
    <p:sldId id="274" r:id="rId23"/>
    <p:sldId id="295" r:id="rId24"/>
  </p:sldIdLst>
  <p:sldSz cx="9144000" cy="6858000" type="screen4x3"/>
  <p:notesSz cx="6858000" cy="9144000"/>
  <p:custDataLst>
    <p:tags r:id="rId26"/>
  </p:custDataLst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B8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3" autoAdjust="0"/>
    <p:restoredTop sz="94660"/>
  </p:normalViewPr>
  <p:slideViewPr>
    <p:cSldViewPr>
      <p:cViewPr varScale="1">
        <p:scale>
          <a:sx n="46" d="100"/>
          <a:sy n="46" d="100"/>
        </p:scale>
        <p:origin x="984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image" Target="../media/image5.gif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image" Target="../media/image5.g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5">
  <dgm:title val=""/>
  <dgm:desc val=""/>
  <dgm:catLst>
    <dgm:cat type="accent4" pri="11500"/>
  </dgm:catLst>
  <dgm:styleLbl name="node0">
    <dgm:fillClrLst meth="cycle"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alpha val="9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alpha val="90000"/>
      </a:schemeClr>
      <a:schemeClr val="accent4">
        <a:alpha val="5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/>
    <dgm:txEffectClrLst/>
  </dgm:styleLbl>
  <dgm:styleLbl name="lnNode1">
    <dgm:fillClrLst>
      <a:schemeClr val="accent4">
        <a:shade val="90000"/>
      </a:schemeClr>
      <a:schemeClr val="accent4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  <a:alpha val="90000"/>
      </a:schemeClr>
      <a:schemeClr val="accent4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alpha val="90000"/>
        <a:tint val="40000"/>
      </a:schemeClr>
      <a:schemeClr val="accent4">
        <a:alpha val="5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6EF65D-A48E-4474-886A-FE52397FC38A}" type="doc">
      <dgm:prSet loTypeId="urn:microsoft.com/office/officeart/2005/8/layout/vList4#1" loCatId="list" qsTypeId="urn:microsoft.com/office/officeart/2005/8/quickstyle/simple5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241B44C4-E3CF-4A89-842C-4D1D687637F0}">
      <dgm:prSet phldrT="[Text]"/>
      <dgm:spPr/>
      <dgm:t>
        <a:bodyPr/>
        <a:lstStyle/>
        <a:p>
          <a:r>
            <a:rPr lang="en-US" b="1" dirty="0" smtClean="0">
              <a:solidFill>
                <a:srgbClr val="DB7531"/>
              </a:solidFill>
            </a:rPr>
            <a:t>System Software</a:t>
          </a:r>
          <a:endParaRPr lang="en-US" b="1" dirty="0">
            <a:solidFill>
              <a:srgbClr val="DB7531"/>
            </a:solidFill>
          </a:endParaRPr>
        </a:p>
      </dgm:t>
    </dgm:pt>
    <dgm:pt modelId="{BDD228EC-830C-40C6-AC4F-784F37DF0D2F}" type="parTrans" cxnId="{8B3BDFF9-96AF-45B5-9861-0EE9A2A70B01}">
      <dgm:prSet/>
      <dgm:spPr/>
      <dgm:t>
        <a:bodyPr/>
        <a:lstStyle/>
        <a:p>
          <a:endParaRPr lang="en-US"/>
        </a:p>
      </dgm:t>
    </dgm:pt>
    <dgm:pt modelId="{05B49640-ED40-4013-B162-CED958B1304A}" type="sibTrans" cxnId="{8B3BDFF9-96AF-45B5-9861-0EE9A2A70B01}">
      <dgm:prSet/>
      <dgm:spPr/>
      <dgm:t>
        <a:bodyPr/>
        <a:lstStyle/>
        <a:p>
          <a:endParaRPr lang="en-US"/>
        </a:p>
      </dgm:t>
    </dgm:pt>
    <dgm:pt modelId="{4FD94B15-F026-49F7-834A-D8708B7BBE2A}">
      <dgm:prSet phldrT="[Text]"/>
      <dgm:spPr/>
      <dgm:t>
        <a:bodyPr/>
        <a:lstStyle/>
        <a:p>
          <a:r>
            <a:rPr lang="en-US" b="0" dirty="0" smtClean="0"/>
            <a:t>Operating system</a:t>
          </a:r>
          <a:endParaRPr lang="en-US" b="0" dirty="0"/>
        </a:p>
      </dgm:t>
    </dgm:pt>
    <dgm:pt modelId="{3A9872B9-8766-4CBB-8EFF-94EF4D240778}" type="parTrans" cxnId="{87D4275E-A4A1-471F-93FF-A1DC3197D3A5}">
      <dgm:prSet/>
      <dgm:spPr/>
      <dgm:t>
        <a:bodyPr/>
        <a:lstStyle/>
        <a:p>
          <a:endParaRPr lang="en-US"/>
        </a:p>
      </dgm:t>
    </dgm:pt>
    <dgm:pt modelId="{C498A82E-94D9-43B0-9F41-5890E43CBDA1}" type="sibTrans" cxnId="{87D4275E-A4A1-471F-93FF-A1DC3197D3A5}">
      <dgm:prSet/>
      <dgm:spPr/>
      <dgm:t>
        <a:bodyPr/>
        <a:lstStyle/>
        <a:p>
          <a:endParaRPr lang="en-US"/>
        </a:p>
      </dgm:t>
    </dgm:pt>
    <dgm:pt modelId="{D77B1436-3E3C-4CCD-9F7C-50A01B1999C8}">
      <dgm:prSet phldrT="[Text]"/>
      <dgm:spPr/>
      <dgm:t>
        <a:bodyPr/>
        <a:lstStyle/>
        <a:p>
          <a:r>
            <a:rPr lang="en-US" b="0" dirty="0" smtClean="0"/>
            <a:t>Utility program</a:t>
          </a:r>
          <a:endParaRPr lang="en-US" b="0" dirty="0"/>
        </a:p>
      </dgm:t>
    </dgm:pt>
    <dgm:pt modelId="{85388C3D-271A-4343-B979-23B8351B81EC}" type="parTrans" cxnId="{5B06B129-E28F-49EF-A69F-EC89075D1691}">
      <dgm:prSet/>
      <dgm:spPr/>
      <dgm:t>
        <a:bodyPr/>
        <a:lstStyle/>
        <a:p>
          <a:endParaRPr lang="en-US"/>
        </a:p>
      </dgm:t>
    </dgm:pt>
    <dgm:pt modelId="{E2575BFC-3F06-4F0E-A9E6-49860BD79BBD}" type="sibTrans" cxnId="{5B06B129-E28F-49EF-A69F-EC89075D1691}">
      <dgm:prSet/>
      <dgm:spPr/>
      <dgm:t>
        <a:bodyPr/>
        <a:lstStyle/>
        <a:p>
          <a:endParaRPr lang="en-US"/>
        </a:p>
      </dgm:t>
    </dgm:pt>
    <dgm:pt modelId="{A509F473-C4C7-46EB-A5B3-031489E25D98}">
      <dgm:prSet phldrT="[Text]"/>
      <dgm:spPr/>
      <dgm:t>
        <a:bodyPr/>
        <a:lstStyle/>
        <a:p>
          <a:r>
            <a:rPr lang="en-US" b="1" dirty="0" smtClean="0">
              <a:solidFill>
                <a:srgbClr val="DB7531"/>
              </a:solidFill>
            </a:rPr>
            <a:t>Application Software</a:t>
          </a:r>
          <a:endParaRPr lang="en-US" b="1" dirty="0">
            <a:solidFill>
              <a:srgbClr val="DB7531"/>
            </a:solidFill>
          </a:endParaRPr>
        </a:p>
      </dgm:t>
    </dgm:pt>
    <dgm:pt modelId="{A8B61D5E-BEBC-4910-8B57-B97E92DBBD87}" type="parTrans" cxnId="{4CE014EC-D9A3-408D-AC04-921725754A8F}">
      <dgm:prSet/>
      <dgm:spPr/>
      <dgm:t>
        <a:bodyPr/>
        <a:lstStyle/>
        <a:p>
          <a:endParaRPr lang="en-US"/>
        </a:p>
      </dgm:t>
    </dgm:pt>
    <dgm:pt modelId="{1A0D91EA-3ADB-4416-B13F-0B112B7C61B7}" type="sibTrans" cxnId="{4CE014EC-D9A3-408D-AC04-921725754A8F}">
      <dgm:prSet/>
      <dgm:spPr/>
      <dgm:t>
        <a:bodyPr/>
        <a:lstStyle/>
        <a:p>
          <a:endParaRPr lang="en-US"/>
        </a:p>
      </dgm:t>
    </dgm:pt>
    <dgm:pt modelId="{23377D1A-31DF-47A3-A0C2-990E5EF6D026}" type="pres">
      <dgm:prSet presAssocID="{436EF65D-A48E-4474-886A-FE52397FC38A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BDB134D-2C8B-4671-8777-5769CFE4B4EC}" type="pres">
      <dgm:prSet presAssocID="{241B44C4-E3CF-4A89-842C-4D1D687637F0}" presName="comp" presStyleCnt="0"/>
      <dgm:spPr/>
    </dgm:pt>
    <dgm:pt modelId="{850F4538-0C74-466E-A2DC-A826110DB51C}" type="pres">
      <dgm:prSet presAssocID="{241B44C4-E3CF-4A89-842C-4D1D687637F0}" presName="box" presStyleLbl="node1" presStyleIdx="0" presStyleCnt="2"/>
      <dgm:spPr/>
      <dgm:t>
        <a:bodyPr/>
        <a:lstStyle/>
        <a:p>
          <a:endParaRPr lang="en-US"/>
        </a:p>
      </dgm:t>
    </dgm:pt>
    <dgm:pt modelId="{50BFB772-24EC-4925-A129-789BF47DCB89}" type="pres">
      <dgm:prSet presAssocID="{241B44C4-E3CF-4A89-842C-4D1D687637F0}" presName="img" presStyleLbl="fgImgPlace1" presStyleIdx="0" presStyleCnt="2"/>
      <dgm:spPr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l="-28000" r="-28000"/>
          </a:stretch>
        </a:blipFill>
      </dgm:spPr>
      <dgm:t>
        <a:bodyPr/>
        <a:lstStyle/>
        <a:p>
          <a:endParaRPr lang="en-US"/>
        </a:p>
      </dgm:t>
    </dgm:pt>
    <dgm:pt modelId="{23050BEB-6827-4EC2-825A-D5D7B447D3E9}" type="pres">
      <dgm:prSet presAssocID="{241B44C4-E3CF-4A89-842C-4D1D687637F0}" presName="text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70FF89-0389-4C87-916A-63A994DBC471}" type="pres">
      <dgm:prSet presAssocID="{05B49640-ED40-4013-B162-CED958B1304A}" presName="spacer" presStyleCnt="0"/>
      <dgm:spPr/>
    </dgm:pt>
    <dgm:pt modelId="{FF9A5F7C-4055-4878-B2E9-2A9B17E72AF3}" type="pres">
      <dgm:prSet presAssocID="{A509F473-C4C7-46EB-A5B3-031489E25D98}" presName="comp" presStyleCnt="0"/>
      <dgm:spPr/>
    </dgm:pt>
    <dgm:pt modelId="{971E44CE-039A-4A87-8D65-3D529E2F3508}" type="pres">
      <dgm:prSet presAssocID="{A509F473-C4C7-46EB-A5B3-031489E25D98}" presName="box" presStyleLbl="node1" presStyleIdx="1" presStyleCnt="2"/>
      <dgm:spPr/>
      <dgm:t>
        <a:bodyPr/>
        <a:lstStyle/>
        <a:p>
          <a:endParaRPr lang="en-US"/>
        </a:p>
      </dgm:t>
    </dgm:pt>
    <dgm:pt modelId="{0581C512-F7C9-401B-BD54-44F3F82E3C2C}" type="pres">
      <dgm:prSet presAssocID="{A509F473-C4C7-46EB-A5B3-031489E25D98}" presName="img" presStyleLbl="fgImgPlace1" presStyleIdx="1" presStyleCnt="2"/>
      <dgm:spPr>
        <a:blipFill rotWithShape="0">
          <a:blip xmlns:r="http://schemas.openxmlformats.org/officeDocument/2006/relationships"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053D7162-626E-4D72-B5AC-CDB041247BAD}" type="pres">
      <dgm:prSet presAssocID="{A509F473-C4C7-46EB-A5B3-031489E25D98}" presName="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3BDFF9-96AF-45B5-9861-0EE9A2A70B01}" srcId="{436EF65D-A48E-4474-886A-FE52397FC38A}" destId="{241B44C4-E3CF-4A89-842C-4D1D687637F0}" srcOrd="0" destOrd="0" parTransId="{BDD228EC-830C-40C6-AC4F-784F37DF0D2F}" sibTransId="{05B49640-ED40-4013-B162-CED958B1304A}"/>
    <dgm:cxn modelId="{4E7C6220-EFA5-40D1-A571-26D2DE085477}" type="presOf" srcId="{D77B1436-3E3C-4CCD-9F7C-50A01B1999C8}" destId="{850F4538-0C74-466E-A2DC-A826110DB51C}" srcOrd="0" destOrd="2" presId="urn:microsoft.com/office/officeart/2005/8/layout/vList4#1"/>
    <dgm:cxn modelId="{4CE014EC-D9A3-408D-AC04-921725754A8F}" srcId="{436EF65D-A48E-4474-886A-FE52397FC38A}" destId="{A509F473-C4C7-46EB-A5B3-031489E25D98}" srcOrd="1" destOrd="0" parTransId="{A8B61D5E-BEBC-4910-8B57-B97E92DBBD87}" sibTransId="{1A0D91EA-3ADB-4416-B13F-0B112B7C61B7}"/>
    <dgm:cxn modelId="{5B06B129-E28F-49EF-A69F-EC89075D1691}" srcId="{241B44C4-E3CF-4A89-842C-4D1D687637F0}" destId="{D77B1436-3E3C-4CCD-9F7C-50A01B1999C8}" srcOrd="1" destOrd="0" parTransId="{85388C3D-271A-4343-B979-23B8351B81EC}" sibTransId="{E2575BFC-3F06-4F0E-A9E6-49860BD79BBD}"/>
    <dgm:cxn modelId="{DFF85245-CD69-4495-9DA4-CEF26EF825B8}" type="presOf" srcId="{D77B1436-3E3C-4CCD-9F7C-50A01B1999C8}" destId="{23050BEB-6827-4EC2-825A-D5D7B447D3E9}" srcOrd="1" destOrd="2" presId="urn:microsoft.com/office/officeart/2005/8/layout/vList4#1"/>
    <dgm:cxn modelId="{82AB04D4-785A-43E5-AA0D-8581369499AE}" type="presOf" srcId="{436EF65D-A48E-4474-886A-FE52397FC38A}" destId="{23377D1A-31DF-47A3-A0C2-990E5EF6D026}" srcOrd="0" destOrd="0" presId="urn:microsoft.com/office/officeart/2005/8/layout/vList4#1"/>
    <dgm:cxn modelId="{B8E50343-D14D-47F9-8BC0-0CCEAF95807B}" type="presOf" srcId="{4FD94B15-F026-49F7-834A-D8708B7BBE2A}" destId="{23050BEB-6827-4EC2-825A-D5D7B447D3E9}" srcOrd="1" destOrd="1" presId="urn:microsoft.com/office/officeart/2005/8/layout/vList4#1"/>
    <dgm:cxn modelId="{292D1325-15AB-4443-B03F-FC47854BBF9E}" type="presOf" srcId="{4FD94B15-F026-49F7-834A-D8708B7BBE2A}" destId="{850F4538-0C74-466E-A2DC-A826110DB51C}" srcOrd="0" destOrd="1" presId="urn:microsoft.com/office/officeart/2005/8/layout/vList4#1"/>
    <dgm:cxn modelId="{1D88F7A6-4262-4312-B5D8-0852F13C9095}" type="presOf" srcId="{241B44C4-E3CF-4A89-842C-4D1D687637F0}" destId="{850F4538-0C74-466E-A2DC-A826110DB51C}" srcOrd="0" destOrd="0" presId="urn:microsoft.com/office/officeart/2005/8/layout/vList4#1"/>
    <dgm:cxn modelId="{A317FECF-0606-4F40-B9D1-9BCA243FB72B}" type="presOf" srcId="{241B44C4-E3CF-4A89-842C-4D1D687637F0}" destId="{23050BEB-6827-4EC2-825A-D5D7B447D3E9}" srcOrd="1" destOrd="0" presId="urn:microsoft.com/office/officeart/2005/8/layout/vList4#1"/>
    <dgm:cxn modelId="{12A4AB52-BC53-438B-95DE-38B2271C3796}" type="presOf" srcId="{A509F473-C4C7-46EB-A5B3-031489E25D98}" destId="{971E44CE-039A-4A87-8D65-3D529E2F3508}" srcOrd="0" destOrd="0" presId="urn:microsoft.com/office/officeart/2005/8/layout/vList4#1"/>
    <dgm:cxn modelId="{9F33F0A8-6804-4A7C-B2CF-7C0899714BF5}" type="presOf" srcId="{A509F473-C4C7-46EB-A5B3-031489E25D98}" destId="{053D7162-626E-4D72-B5AC-CDB041247BAD}" srcOrd="1" destOrd="0" presId="urn:microsoft.com/office/officeart/2005/8/layout/vList4#1"/>
    <dgm:cxn modelId="{87D4275E-A4A1-471F-93FF-A1DC3197D3A5}" srcId="{241B44C4-E3CF-4A89-842C-4D1D687637F0}" destId="{4FD94B15-F026-49F7-834A-D8708B7BBE2A}" srcOrd="0" destOrd="0" parTransId="{3A9872B9-8766-4CBB-8EFF-94EF4D240778}" sibTransId="{C498A82E-94D9-43B0-9F41-5890E43CBDA1}"/>
    <dgm:cxn modelId="{7AEFFB21-E3DF-49BB-8E5C-DB73BBFD48B0}" type="presParOf" srcId="{23377D1A-31DF-47A3-A0C2-990E5EF6D026}" destId="{CBDB134D-2C8B-4671-8777-5769CFE4B4EC}" srcOrd="0" destOrd="0" presId="urn:microsoft.com/office/officeart/2005/8/layout/vList4#1"/>
    <dgm:cxn modelId="{07FCD6F6-792D-417F-93DA-28F2B20308BE}" type="presParOf" srcId="{CBDB134D-2C8B-4671-8777-5769CFE4B4EC}" destId="{850F4538-0C74-466E-A2DC-A826110DB51C}" srcOrd="0" destOrd="0" presId="urn:microsoft.com/office/officeart/2005/8/layout/vList4#1"/>
    <dgm:cxn modelId="{F59A60E7-DBB5-436B-A0FA-725EDD84C3FE}" type="presParOf" srcId="{CBDB134D-2C8B-4671-8777-5769CFE4B4EC}" destId="{50BFB772-24EC-4925-A129-789BF47DCB89}" srcOrd="1" destOrd="0" presId="urn:microsoft.com/office/officeart/2005/8/layout/vList4#1"/>
    <dgm:cxn modelId="{7A0332D3-7CD3-43A8-9543-B16F6F4369BF}" type="presParOf" srcId="{CBDB134D-2C8B-4671-8777-5769CFE4B4EC}" destId="{23050BEB-6827-4EC2-825A-D5D7B447D3E9}" srcOrd="2" destOrd="0" presId="urn:microsoft.com/office/officeart/2005/8/layout/vList4#1"/>
    <dgm:cxn modelId="{EC3798A4-B159-48AB-9ED8-332C27713FA0}" type="presParOf" srcId="{23377D1A-31DF-47A3-A0C2-990E5EF6D026}" destId="{3070FF89-0389-4C87-916A-63A994DBC471}" srcOrd="1" destOrd="0" presId="urn:microsoft.com/office/officeart/2005/8/layout/vList4#1"/>
    <dgm:cxn modelId="{4B77B84D-D3DE-4BC6-9EFD-21AB59327964}" type="presParOf" srcId="{23377D1A-31DF-47A3-A0C2-990E5EF6D026}" destId="{FF9A5F7C-4055-4878-B2E9-2A9B17E72AF3}" srcOrd="2" destOrd="0" presId="urn:microsoft.com/office/officeart/2005/8/layout/vList4#1"/>
    <dgm:cxn modelId="{E0C18F80-AA00-4394-8EF4-6E559EB3DCBF}" type="presParOf" srcId="{FF9A5F7C-4055-4878-B2E9-2A9B17E72AF3}" destId="{971E44CE-039A-4A87-8D65-3D529E2F3508}" srcOrd="0" destOrd="0" presId="urn:microsoft.com/office/officeart/2005/8/layout/vList4#1"/>
    <dgm:cxn modelId="{41B82AA8-8EF8-48A8-94B2-1C2B2A681F53}" type="presParOf" srcId="{FF9A5F7C-4055-4878-B2E9-2A9B17E72AF3}" destId="{0581C512-F7C9-401B-BD54-44F3F82E3C2C}" srcOrd="1" destOrd="0" presId="urn:microsoft.com/office/officeart/2005/8/layout/vList4#1"/>
    <dgm:cxn modelId="{BB7852EA-11F0-4A93-9877-AA9DABAA61FC}" type="presParOf" srcId="{FF9A5F7C-4055-4878-B2E9-2A9B17E72AF3}" destId="{053D7162-626E-4D72-B5AC-CDB041247BAD}" srcOrd="2" destOrd="0" presId="urn:microsoft.com/office/officeart/2005/8/layout/vList4#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BF9F51-F8D3-411F-8ED9-B2E410368EC9}" type="doc">
      <dgm:prSet loTypeId="urn:microsoft.com/office/officeart/2005/8/layout/default#11" loCatId="list" qsTypeId="urn:microsoft.com/office/officeart/2005/8/quickstyle/3d2" qsCatId="3D" csTypeId="urn:microsoft.com/office/officeart/2005/8/colors/accent4_5" csCatId="accent4" phldr="1"/>
      <dgm:spPr/>
      <dgm:t>
        <a:bodyPr/>
        <a:lstStyle/>
        <a:p>
          <a:endParaRPr lang="en-US"/>
        </a:p>
      </dgm:t>
    </dgm:pt>
    <dgm:pt modelId="{B38D9951-B78C-4373-BE5C-4C39E6B4B1DC}">
      <dgm:prSet phldrT="[Text]"/>
      <dgm:spPr/>
      <dgm:t>
        <a:bodyPr/>
        <a:lstStyle/>
        <a:p>
          <a:r>
            <a:rPr lang="en-US" dirty="0" smtClean="0"/>
            <a:t>Windows Server 2008</a:t>
          </a:r>
          <a:endParaRPr lang="en-US" dirty="0"/>
        </a:p>
      </dgm:t>
    </dgm:pt>
    <dgm:pt modelId="{150B40DC-F6A8-4F58-A17E-5AD97FDBF73F}" type="parTrans" cxnId="{A12598AC-2E7B-4F0D-8161-4E37CE712DF9}">
      <dgm:prSet/>
      <dgm:spPr/>
      <dgm:t>
        <a:bodyPr/>
        <a:lstStyle/>
        <a:p>
          <a:endParaRPr lang="en-US"/>
        </a:p>
      </dgm:t>
    </dgm:pt>
    <dgm:pt modelId="{95FBFDA4-80EF-4ADE-9280-F4126B752AFB}" type="sibTrans" cxnId="{A12598AC-2E7B-4F0D-8161-4E37CE712DF9}">
      <dgm:prSet/>
      <dgm:spPr/>
      <dgm:t>
        <a:bodyPr/>
        <a:lstStyle/>
        <a:p>
          <a:endParaRPr lang="en-US"/>
        </a:p>
      </dgm:t>
    </dgm:pt>
    <dgm:pt modelId="{7C52B837-6CD0-494F-99BE-1BD08C8477EB}">
      <dgm:prSet phldrT="[Text]"/>
      <dgm:spPr/>
      <dgm:t>
        <a:bodyPr/>
        <a:lstStyle/>
        <a:p>
          <a:r>
            <a:rPr lang="en-US" dirty="0" smtClean="0"/>
            <a:t>UNIX</a:t>
          </a:r>
          <a:endParaRPr lang="en-US" dirty="0"/>
        </a:p>
      </dgm:t>
    </dgm:pt>
    <dgm:pt modelId="{21D03E72-D8F4-4034-B38F-F80F501BCBAF}" type="parTrans" cxnId="{A27B9EF2-693E-4252-A46F-69614F089746}">
      <dgm:prSet/>
      <dgm:spPr/>
    </dgm:pt>
    <dgm:pt modelId="{55C70683-6F1A-4524-91B6-D8EF5251FE2F}" type="sibTrans" cxnId="{A27B9EF2-693E-4252-A46F-69614F089746}">
      <dgm:prSet/>
      <dgm:spPr/>
    </dgm:pt>
    <dgm:pt modelId="{DB055AA2-0457-41D1-BF95-A7B7F9BC9B9A}">
      <dgm:prSet phldrT="[Text]"/>
      <dgm:spPr/>
      <dgm:t>
        <a:bodyPr/>
        <a:lstStyle/>
        <a:p>
          <a:r>
            <a:rPr lang="en-US" dirty="0" smtClean="0"/>
            <a:t>Linux</a:t>
          </a:r>
          <a:endParaRPr lang="en-US" dirty="0"/>
        </a:p>
      </dgm:t>
    </dgm:pt>
    <dgm:pt modelId="{37A09919-F755-49A7-B2F0-E46F1091A1DA}" type="parTrans" cxnId="{3E3E72DC-A276-4F71-BBAD-24AA30C528CA}">
      <dgm:prSet/>
      <dgm:spPr/>
    </dgm:pt>
    <dgm:pt modelId="{14A92A2E-522E-4333-B0D1-E238DBF6C5CE}" type="sibTrans" cxnId="{3E3E72DC-A276-4F71-BBAD-24AA30C528CA}">
      <dgm:prSet/>
      <dgm:spPr/>
    </dgm:pt>
    <dgm:pt modelId="{11CADB1A-CC53-47D0-8D4C-69AFBC83C838}">
      <dgm:prSet phldrT="[Text]"/>
      <dgm:spPr/>
      <dgm:t>
        <a:bodyPr/>
        <a:lstStyle/>
        <a:p>
          <a:r>
            <a:rPr lang="en-US" dirty="0" smtClean="0"/>
            <a:t>Solaris</a:t>
          </a:r>
          <a:endParaRPr lang="en-US" dirty="0"/>
        </a:p>
      </dgm:t>
    </dgm:pt>
    <dgm:pt modelId="{815DE5D3-F2AC-4E3F-A6E2-EA7AB6123BFB}" type="parTrans" cxnId="{35E67950-440A-4842-8921-2BFA4F13D1A8}">
      <dgm:prSet/>
      <dgm:spPr/>
    </dgm:pt>
    <dgm:pt modelId="{5929B3BA-C196-4D29-9B17-320B202998D1}" type="sibTrans" cxnId="{35E67950-440A-4842-8921-2BFA4F13D1A8}">
      <dgm:prSet/>
      <dgm:spPr/>
    </dgm:pt>
    <dgm:pt modelId="{9D001BC6-079B-41A2-980D-775F514189DE}">
      <dgm:prSet phldrT="[Text]"/>
      <dgm:spPr/>
      <dgm:t>
        <a:bodyPr/>
        <a:lstStyle/>
        <a:p>
          <a:r>
            <a:rPr lang="en-US" dirty="0" smtClean="0"/>
            <a:t>NetWare</a:t>
          </a:r>
          <a:endParaRPr lang="en-US" dirty="0"/>
        </a:p>
      </dgm:t>
    </dgm:pt>
    <dgm:pt modelId="{AE2C6EC1-EB6D-4B86-BD2F-1BCBFC5CF0EC}" type="parTrans" cxnId="{65DE6A89-EFCB-422A-B1EE-993A7031A863}">
      <dgm:prSet/>
      <dgm:spPr/>
    </dgm:pt>
    <dgm:pt modelId="{40DAAEBD-FC38-49C0-84D7-2747E5EB5D5A}" type="sibTrans" cxnId="{65DE6A89-EFCB-422A-B1EE-993A7031A863}">
      <dgm:prSet/>
      <dgm:spPr/>
    </dgm:pt>
    <dgm:pt modelId="{CD1424A6-7F6F-442A-9620-32D043D4035B}" type="pres">
      <dgm:prSet presAssocID="{40BF9F51-F8D3-411F-8ED9-B2E410368EC9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EF7D447-4872-4201-9962-E53FCD9D4B63}" type="pres">
      <dgm:prSet presAssocID="{B38D9951-B78C-4373-BE5C-4C39E6B4B1DC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961CB4-016B-4432-8EF0-0AFCB71CCBB8}" type="pres">
      <dgm:prSet presAssocID="{95FBFDA4-80EF-4ADE-9280-F4126B752AFB}" presName="sibTrans" presStyleCnt="0"/>
      <dgm:spPr/>
    </dgm:pt>
    <dgm:pt modelId="{43C25090-16FE-47F9-B66B-2C7EAD1D4192}" type="pres">
      <dgm:prSet presAssocID="{7C52B837-6CD0-494F-99BE-1BD08C8477EB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205890-52FA-45D3-A621-7BA26C93E757}" type="pres">
      <dgm:prSet presAssocID="{55C70683-6F1A-4524-91B6-D8EF5251FE2F}" presName="sibTrans" presStyleCnt="0"/>
      <dgm:spPr/>
    </dgm:pt>
    <dgm:pt modelId="{B09A816C-6734-40B6-8D21-CA40472CCD0D}" type="pres">
      <dgm:prSet presAssocID="{DB055AA2-0457-41D1-BF95-A7B7F9BC9B9A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E81962-D904-4A14-BB7D-320F8F380079}" type="pres">
      <dgm:prSet presAssocID="{14A92A2E-522E-4333-B0D1-E238DBF6C5CE}" presName="sibTrans" presStyleCnt="0"/>
      <dgm:spPr/>
    </dgm:pt>
    <dgm:pt modelId="{147F6A5E-AD61-438F-B429-C9E5AEB2E04F}" type="pres">
      <dgm:prSet presAssocID="{11CADB1A-CC53-47D0-8D4C-69AFBC83C838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B7CF6B-1613-463F-B9A7-4B9696C735C0}" type="pres">
      <dgm:prSet presAssocID="{5929B3BA-C196-4D29-9B17-320B202998D1}" presName="sibTrans" presStyleCnt="0"/>
      <dgm:spPr/>
    </dgm:pt>
    <dgm:pt modelId="{7A5314BC-7CCA-4437-8EB7-491882D3DC9C}" type="pres">
      <dgm:prSet presAssocID="{9D001BC6-079B-41A2-980D-775F514189DE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F72DADF-52A2-4A61-BE54-C63666FC3E21}" type="presOf" srcId="{DB055AA2-0457-41D1-BF95-A7B7F9BC9B9A}" destId="{B09A816C-6734-40B6-8D21-CA40472CCD0D}" srcOrd="0" destOrd="0" presId="urn:microsoft.com/office/officeart/2005/8/layout/default#11"/>
    <dgm:cxn modelId="{79C4406C-986A-4DCC-9173-9153A795F49D}" type="presOf" srcId="{11CADB1A-CC53-47D0-8D4C-69AFBC83C838}" destId="{147F6A5E-AD61-438F-B429-C9E5AEB2E04F}" srcOrd="0" destOrd="0" presId="urn:microsoft.com/office/officeart/2005/8/layout/default#11"/>
    <dgm:cxn modelId="{A339F1AC-794D-482E-BE29-550CA2F0581F}" type="presOf" srcId="{9D001BC6-079B-41A2-980D-775F514189DE}" destId="{7A5314BC-7CCA-4437-8EB7-491882D3DC9C}" srcOrd="0" destOrd="0" presId="urn:microsoft.com/office/officeart/2005/8/layout/default#11"/>
    <dgm:cxn modelId="{A27B9EF2-693E-4252-A46F-69614F089746}" srcId="{40BF9F51-F8D3-411F-8ED9-B2E410368EC9}" destId="{7C52B837-6CD0-494F-99BE-1BD08C8477EB}" srcOrd="1" destOrd="0" parTransId="{21D03E72-D8F4-4034-B38F-F80F501BCBAF}" sibTransId="{55C70683-6F1A-4524-91B6-D8EF5251FE2F}"/>
    <dgm:cxn modelId="{E7B519EB-A042-4378-8623-4BF5CF61FCC5}" type="presOf" srcId="{7C52B837-6CD0-494F-99BE-1BD08C8477EB}" destId="{43C25090-16FE-47F9-B66B-2C7EAD1D4192}" srcOrd="0" destOrd="0" presId="urn:microsoft.com/office/officeart/2005/8/layout/default#11"/>
    <dgm:cxn modelId="{35E67950-440A-4842-8921-2BFA4F13D1A8}" srcId="{40BF9F51-F8D3-411F-8ED9-B2E410368EC9}" destId="{11CADB1A-CC53-47D0-8D4C-69AFBC83C838}" srcOrd="3" destOrd="0" parTransId="{815DE5D3-F2AC-4E3F-A6E2-EA7AB6123BFB}" sibTransId="{5929B3BA-C196-4D29-9B17-320B202998D1}"/>
    <dgm:cxn modelId="{8E2043A5-C40E-49DE-B321-48EE71CC413F}" type="presOf" srcId="{40BF9F51-F8D3-411F-8ED9-B2E410368EC9}" destId="{CD1424A6-7F6F-442A-9620-32D043D4035B}" srcOrd="0" destOrd="0" presId="urn:microsoft.com/office/officeart/2005/8/layout/default#11"/>
    <dgm:cxn modelId="{A12598AC-2E7B-4F0D-8161-4E37CE712DF9}" srcId="{40BF9F51-F8D3-411F-8ED9-B2E410368EC9}" destId="{B38D9951-B78C-4373-BE5C-4C39E6B4B1DC}" srcOrd="0" destOrd="0" parTransId="{150B40DC-F6A8-4F58-A17E-5AD97FDBF73F}" sibTransId="{95FBFDA4-80EF-4ADE-9280-F4126B752AFB}"/>
    <dgm:cxn modelId="{84B67E19-B479-41BE-9F45-CF1EC813E3BE}" type="presOf" srcId="{B38D9951-B78C-4373-BE5C-4C39E6B4B1DC}" destId="{AEF7D447-4872-4201-9962-E53FCD9D4B63}" srcOrd="0" destOrd="0" presId="urn:microsoft.com/office/officeart/2005/8/layout/default#11"/>
    <dgm:cxn modelId="{65DE6A89-EFCB-422A-B1EE-993A7031A863}" srcId="{40BF9F51-F8D3-411F-8ED9-B2E410368EC9}" destId="{9D001BC6-079B-41A2-980D-775F514189DE}" srcOrd="4" destOrd="0" parTransId="{AE2C6EC1-EB6D-4B86-BD2F-1BCBFC5CF0EC}" sibTransId="{40DAAEBD-FC38-49C0-84D7-2747E5EB5D5A}"/>
    <dgm:cxn modelId="{3E3E72DC-A276-4F71-BBAD-24AA30C528CA}" srcId="{40BF9F51-F8D3-411F-8ED9-B2E410368EC9}" destId="{DB055AA2-0457-41D1-BF95-A7B7F9BC9B9A}" srcOrd="2" destOrd="0" parTransId="{37A09919-F755-49A7-B2F0-E46F1091A1DA}" sibTransId="{14A92A2E-522E-4333-B0D1-E238DBF6C5CE}"/>
    <dgm:cxn modelId="{197973A4-B998-4F58-8DC6-82C2378EBC94}" type="presParOf" srcId="{CD1424A6-7F6F-442A-9620-32D043D4035B}" destId="{AEF7D447-4872-4201-9962-E53FCD9D4B63}" srcOrd="0" destOrd="0" presId="urn:microsoft.com/office/officeart/2005/8/layout/default#11"/>
    <dgm:cxn modelId="{D144225D-AA6F-4392-AEEB-C064D75F369B}" type="presParOf" srcId="{CD1424A6-7F6F-442A-9620-32D043D4035B}" destId="{49961CB4-016B-4432-8EF0-0AFCB71CCBB8}" srcOrd="1" destOrd="0" presId="urn:microsoft.com/office/officeart/2005/8/layout/default#11"/>
    <dgm:cxn modelId="{AAE50089-EF46-492D-BE03-853773E2A62A}" type="presParOf" srcId="{CD1424A6-7F6F-442A-9620-32D043D4035B}" destId="{43C25090-16FE-47F9-B66B-2C7EAD1D4192}" srcOrd="2" destOrd="0" presId="urn:microsoft.com/office/officeart/2005/8/layout/default#11"/>
    <dgm:cxn modelId="{7FC6ACA4-7452-464F-B041-AFBCDCFB9E01}" type="presParOf" srcId="{CD1424A6-7F6F-442A-9620-32D043D4035B}" destId="{8C205890-52FA-45D3-A621-7BA26C93E757}" srcOrd="3" destOrd="0" presId="urn:microsoft.com/office/officeart/2005/8/layout/default#11"/>
    <dgm:cxn modelId="{15E16DF2-09FE-4350-A7D5-ED7557F20C6E}" type="presParOf" srcId="{CD1424A6-7F6F-442A-9620-32D043D4035B}" destId="{B09A816C-6734-40B6-8D21-CA40472CCD0D}" srcOrd="4" destOrd="0" presId="urn:microsoft.com/office/officeart/2005/8/layout/default#11"/>
    <dgm:cxn modelId="{03E8275B-FE94-4B30-A7C3-C4CA5A7C7A75}" type="presParOf" srcId="{CD1424A6-7F6F-442A-9620-32D043D4035B}" destId="{2BE81962-D904-4A14-BB7D-320F8F380079}" srcOrd="5" destOrd="0" presId="urn:microsoft.com/office/officeart/2005/8/layout/default#11"/>
    <dgm:cxn modelId="{753B7FF2-0471-4670-BDF9-B814FA308D42}" type="presParOf" srcId="{CD1424A6-7F6F-442A-9620-32D043D4035B}" destId="{147F6A5E-AD61-438F-B429-C9E5AEB2E04F}" srcOrd="6" destOrd="0" presId="urn:microsoft.com/office/officeart/2005/8/layout/default#11"/>
    <dgm:cxn modelId="{B86ECCBF-3EC1-4A29-84FE-2A18B683F2AF}" type="presParOf" srcId="{CD1424A6-7F6F-442A-9620-32D043D4035B}" destId="{7FB7CF6B-1613-463F-B9A7-4B9696C735C0}" srcOrd="7" destOrd="0" presId="urn:microsoft.com/office/officeart/2005/8/layout/default#11"/>
    <dgm:cxn modelId="{065B29DC-6EDB-4E4C-9748-E6347FC23ABC}" type="presParOf" srcId="{CD1424A6-7F6F-442A-9620-32D043D4035B}" destId="{7A5314BC-7CCA-4437-8EB7-491882D3DC9C}" srcOrd="8" destOrd="0" presId="urn:microsoft.com/office/officeart/2005/8/layout/default#1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0F4538-0C74-466E-A2DC-A826110DB51C}">
      <dsp:nvSpPr>
        <dsp:cNvPr id="0" name=""/>
        <dsp:cNvSpPr/>
      </dsp:nvSpPr>
      <dsp:spPr>
        <a:xfrm>
          <a:off x="0" y="0"/>
          <a:ext cx="5715000" cy="136642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isometricTopDown" fov="0">
            <a:rot lat="0" lon="0" rev="0"/>
          </a:camera>
          <a:lightRig rig="balanced" dir="t">
            <a:rot lat="0" lon="0" rev="13800000"/>
          </a:lightRig>
        </a:scene3d>
        <a:sp3d extrusionH="12700" prstMaterial="plastic">
          <a:bevelT w="38100" h="25400" prst="softRound"/>
          <a:contourClr>
            <a:schemeClr val="l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1" kern="1200" dirty="0" smtClean="0">
              <a:solidFill>
                <a:srgbClr val="DB7531"/>
              </a:solidFill>
            </a:rPr>
            <a:t>System Software</a:t>
          </a:r>
          <a:endParaRPr lang="en-US" sz="2900" b="1" kern="1200" dirty="0">
            <a:solidFill>
              <a:srgbClr val="DB753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smtClean="0"/>
            <a:t>Operating system</a:t>
          </a:r>
          <a:endParaRPr lang="en-US" sz="2300" b="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b="0" kern="1200" dirty="0" smtClean="0"/>
            <a:t>Utility program</a:t>
          </a:r>
          <a:endParaRPr lang="en-US" sz="2300" b="0" kern="1200" dirty="0"/>
        </a:p>
      </dsp:txBody>
      <dsp:txXfrm>
        <a:off x="1279642" y="0"/>
        <a:ext cx="4435357" cy="1366428"/>
      </dsp:txXfrm>
    </dsp:sp>
    <dsp:sp modelId="{50BFB772-24EC-4925-A129-789BF47DCB89}">
      <dsp:nvSpPr>
        <dsp:cNvPr id="0" name=""/>
        <dsp:cNvSpPr/>
      </dsp:nvSpPr>
      <dsp:spPr>
        <a:xfrm>
          <a:off x="136642" y="136642"/>
          <a:ext cx="1143000" cy="109314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l="-28000" r="-28000"/>
          </a:stretch>
        </a:blip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isometricTopDown" fov="0">
            <a:rot lat="0" lon="0" rev="0"/>
          </a:camera>
          <a:lightRig rig="balanced" dir="t">
            <a:rot lat="0" lon="0" rev="13800000"/>
          </a:lightRig>
        </a:scene3d>
        <a:sp3d extrusionH="12700" prstMaterial="plastic">
          <a:bevelT w="38100" h="25400" prst="softRound"/>
          <a:contourClr>
            <a:schemeClr val="accent6">
              <a:tint val="40000"/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971E44CE-039A-4A87-8D65-3D529E2F3508}">
      <dsp:nvSpPr>
        <dsp:cNvPr id="0" name=""/>
        <dsp:cNvSpPr/>
      </dsp:nvSpPr>
      <dsp:spPr>
        <a:xfrm>
          <a:off x="0" y="1503071"/>
          <a:ext cx="5715000" cy="136642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isometricTopDown" fov="0">
            <a:rot lat="0" lon="0" rev="0"/>
          </a:camera>
          <a:lightRig rig="balanced" dir="t">
            <a:rot lat="0" lon="0" rev="13800000"/>
          </a:lightRig>
        </a:scene3d>
        <a:sp3d extrusionH="12700" prstMaterial="plastic">
          <a:bevelT w="38100" h="25400" prst="softRound"/>
          <a:contourClr>
            <a:schemeClr val="lt1"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1" kern="1200" dirty="0" smtClean="0">
              <a:solidFill>
                <a:srgbClr val="DB7531"/>
              </a:solidFill>
            </a:rPr>
            <a:t>Application Software</a:t>
          </a:r>
          <a:endParaRPr lang="en-US" sz="2900" b="1" kern="1200" dirty="0">
            <a:solidFill>
              <a:srgbClr val="DB7531"/>
            </a:solidFill>
          </a:endParaRPr>
        </a:p>
      </dsp:txBody>
      <dsp:txXfrm>
        <a:off x="1279642" y="1503071"/>
        <a:ext cx="4435357" cy="1366428"/>
      </dsp:txXfrm>
    </dsp:sp>
    <dsp:sp modelId="{0581C512-F7C9-401B-BD54-44F3F82E3C2C}">
      <dsp:nvSpPr>
        <dsp:cNvPr id="0" name=""/>
        <dsp:cNvSpPr/>
      </dsp:nvSpPr>
      <dsp:spPr>
        <a:xfrm>
          <a:off x="136642" y="1639713"/>
          <a:ext cx="1143000" cy="1093142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isometricTopDown" fov="0">
            <a:rot lat="0" lon="0" rev="0"/>
          </a:camera>
          <a:lightRig rig="balanced" dir="t">
            <a:rot lat="0" lon="0" rev="13800000"/>
          </a:lightRig>
        </a:scene3d>
        <a:sp3d extrusionH="12700" prstMaterial="plastic">
          <a:bevelT w="38100" h="25400" prst="softRound"/>
          <a:contourClr>
            <a:schemeClr val="accent6">
              <a:tint val="40000"/>
              <a:hueOff val="0"/>
              <a:satOff val="0"/>
              <a:lumOff val="0"/>
              <a:alphaOff val="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F7D447-4872-4201-9962-E53FCD9D4B63}">
      <dsp:nvSpPr>
        <dsp:cNvPr id="0" name=""/>
        <dsp:cNvSpPr/>
      </dsp:nvSpPr>
      <dsp:spPr>
        <a:xfrm>
          <a:off x="0" y="528637"/>
          <a:ext cx="2762250" cy="1657349"/>
        </a:xfrm>
        <a:prstGeom prst="rect">
          <a:avLst/>
        </a:prstGeom>
        <a:solidFill>
          <a:schemeClr val="accent4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Windows Server 2008</a:t>
          </a:r>
          <a:endParaRPr lang="en-US" sz="3800" kern="1200" dirty="0"/>
        </a:p>
      </dsp:txBody>
      <dsp:txXfrm>
        <a:off x="0" y="528637"/>
        <a:ext cx="2762250" cy="1657349"/>
      </dsp:txXfrm>
    </dsp:sp>
    <dsp:sp modelId="{43C25090-16FE-47F9-B66B-2C7EAD1D4192}">
      <dsp:nvSpPr>
        <dsp:cNvPr id="0" name=""/>
        <dsp:cNvSpPr/>
      </dsp:nvSpPr>
      <dsp:spPr>
        <a:xfrm>
          <a:off x="3038474" y="528637"/>
          <a:ext cx="2762250" cy="1657349"/>
        </a:xfrm>
        <a:prstGeom prst="rect">
          <a:avLst/>
        </a:prstGeom>
        <a:solidFill>
          <a:schemeClr val="accent4">
            <a:alpha val="90000"/>
            <a:hueOff val="0"/>
            <a:satOff val="0"/>
            <a:lumOff val="0"/>
            <a:alphaOff val="-1000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UNIX</a:t>
          </a:r>
          <a:endParaRPr lang="en-US" sz="3800" kern="1200" dirty="0"/>
        </a:p>
      </dsp:txBody>
      <dsp:txXfrm>
        <a:off x="3038474" y="528637"/>
        <a:ext cx="2762250" cy="1657349"/>
      </dsp:txXfrm>
    </dsp:sp>
    <dsp:sp modelId="{B09A816C-6734-40B6-8D21-CA40472CCD0D}">
      <dsp:nvSpPr>
        <dsp:cNvPr id="0" name=""/>
        <dsp:cNvSpPr/>
      </dsp:nvSpPr>
      <dsp:spPr>
        <a:xfrm>
          <a:off x="6076950" y="528637"/>
          <a:ext cx="2762250" cy="1657349"/>
        </a:xfrm>
        <a:prstGeom prst="rect">
          <a:avLst/>
        </a:prstGeom>
        <a:solidFill>
          <a:schemeClr val="accent4">
            <a:alpha val="90000"/>
            <a:hueOff val="0"/>
            <a:satOff val="0"/>
            <a:lumOff val="0"/>
            <a:alphaOff val="-2000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Linux</a:t>
          </a:r>
          <a:endParaRPr lang="en-US" sz="3800" kern="1200" dirty="0"/>
        </a:p>
      </dsp:txBody>
      <dsp:txXfrm>
        <a:off x="6076950" y="528637"/>
        <a:ext cx="2762250" cy="1657349"/>
      </dsp:txXfrm>
    </dsp:sp>
    <dsp:sp modelId="{147F6A5E-AD61-438F-B429-C9E5AEB2E04F}">
      <dsp:nvSpPr>
        <dsp:cNvPr id="0" name=""/>
        <dsp:cNvSpPr/>
      </dsp:nvSpPr>
      <dsp:spPr>
        <a:xfrm>
          <a:off x="1519237" y="2462212"/>
          <a:ext cx="2762250" cy="1657349"/>
        </a:xfrm>
        <a:prstGeom prst="rect">
          <a:avLst/>
        </a:prstGeom>
        <a:solidFill>
          <a:schemeClr val="accent4">
            <a:alpha val="90000"/>
            <a:hueOff val="0"/>
            <a:satOff val="0"/>
            <a:lumOff val="0"/>
            <a:alphaOff val="-3000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Solaris</a:t>
          </a:r>
          <a:endParaRPr lang="en-US" sz="3800" kern="1200" dirty="0"/>
        </a:p>
      </dsp:txBody>
      <dsp:txXfrm>
        <a:off x="1519237" y="2462212"/>
        <a:ext cx="2762250" cy="1657349"/>
      </dsp:txXfrm>
    </dsp:sp>
    <dsp:sp modelId="{7A5314BC-7CCA-4437-8EB7-491882D3DC9C}">
      <dsp:nvSpPr>
        <dsp:cNvPr id="0" name=""/>
        <dsp:cNvSpPr/>
      </dsp:nvSpPr>
      <dsp:spPr>
        <a:xfrm>
          <a:off x="4557712" y="2462212"/>
          <a:ext cx="2762250" cy="1657349"/>
        </a:xfrm>
        <a:prstGeom prst="rect">
          <a:avLst/>
        </a:prstGeom>
        <a:solidFill>
          <a:schemeClr val="accent4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NetWare</a:t>
          </a:r>
          <a:endParaRPr lang="en-US" sz="3800" kern="1200" dirty="0"/>
        </a:p>
      </dsp:txBody>
      <dsp:txXfrm>
        <a:off x="4557712" y="2462212"/>
        <a:ext cx="2762250" cy="16573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#1">
  <dgm:title val=""/>
  <dgm:desc val=""/>
  <dgm:catLst>
    <dgm:cat type="list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#1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2.jpe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2447E72A-D913-4DC2-9E0A-E520CE8FCC86}" type="datetimeFigureOut">
              <a:rPr lang="en-US" smtClean="0"/>
              <a:pPr/>
              <a:t>4/26/2018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A5D78FC6-CE17-4259-A63C-DDFC12E048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97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87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94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709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029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74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61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881F64-38B6-442F-BAD6-2D03BCFD5B1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079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 cstate="email">
            <a:lum bright="42000" contrast="-6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b="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/>
            <a:fld id="{743653DA-8BF4-4869-96FE-9BCF43372D46}" type="datetime8">
              <a:rPr lang="en-US" smtClean="0"/>
              <a:pPr algn="ctr"/>
              <a:t>4/26/2018 10:22 AM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AC53DF-4216-466D-99A7-94400E6C2A25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4/26/2018 10:22 AM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4/26/2018 10:22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4516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1200" y="6370637"/>
            <a:ext cx="472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Discovering Computers 2012: Chapter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4516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Discovering Computers 2012: Chapter 1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3048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85163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24600"/>
            <a:ext cx="3810000" cy="457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Discovering Computers 2012: Chapter 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2473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64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24600"/>
            <a:ext cx="3810000" cy="457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Discovering Computers 2012: Chapter 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5686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400800"/>
            <a:ext cx="3810000" cy="4572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Discovering Computers 2012: Chapter 8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34400" y="6248400"/>
            <a:ext cx="609600" cy="609600"/>
          </a:xfrm>
          <a:prstGeom prst="rect">
            <a:avLst/>
          </a:prstGeom>
        </p:spPr>
        <p:txBody>
          <a:bodyPr/>
          <a:lstStyle/>
          <a:p>
            <a:fld id="{E1920792-1FFE-4123-96E7-9B6DC9FF0B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" y="6400800"/>
            <a:ext cx="1676400" cy="45720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 dirty="0" smtClean="0"/>
              <a:t>Page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6399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9108-AC8D-4212-9283-60D9E99BF07A}" type="datetime8">
              <a:rPr lang="en-US" smtClean="0"/>
              <a:pPr/>
              <a:t>4/26/2018 10:22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D3D3-6235-4F4C-B439-DF277FB555A7}" type="datetime8">
              <a:rPr lang="en-US" smtClean="0"/>
              <a:pPr/>
              <a:t>4/26/2018 10:22 AM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3B5F1E3E-4B2F-4895-B65E-28B2E64F39F6}" type="datetime8">
              <a:rPr lang="en-US" smtClean="0"/>
              <a:pPr/>
              <a:t>4/26/2018 10:22 AM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63085435-8225-4333-BFFA-0096413F0D76}" type="datetime8">
              <a:rPr lang="en-US" smtClean="0"/>
              <a:pPr/>
              <a:t>4/26/2018 10:22 AM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C494-2A87-468C-A21B-CB14FB9ABB00}" type="datetime8">
              <a:rPr lang="en-US" smtClean="0"/>
              <a:pPr/>
              <a:t>4/26/2018 10:22 AM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0FA0-5B31-4864-A2BB-719EA5A679C6}" type="datetime8">
              <a:rPr lang="en-US" smtClean="0"/>
              <a:pPr/>
              <a:t>4/26/2018 10:22 AM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CC0C8-36B8-442A-833D-B6AACE86BB77}" type="datetime8">
              <a:rPr lang="en-US" smtClean="0"/>
              <a:pPr/>
              <a:t>4/26/2018 10:22 AM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7" descr="sm_pencil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648" y="1755648"/>
            <a:ext cx="1615307" cy="2145615"/>
          </a:xfrm>
          <a:prstGeom prst="rect">
            <a:avLst/>
          </a:prstGeom>
          <a:ln w="50800" cap="sq" cmpd="dbl">
            <a:solidFill>
              <a:schemeClr val="accent2"/>
            </a:solidFill>
            <a:miter lim="800000"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51E20EC5-AC53-4169-941E-EDF10CD23748}" type="datetime8">
              <a:rPr lang="en-US" smtClean="0"/>
              <a:pPr/>
              <a:t>4/26/2018 10:22 AM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4/26/2018 10:22 AM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pPr algn="ctr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3" r:id="rId16"/>
    <p:sldLayoutId id="2147483714" r:id="rId17"/>
  </p:sldLayoutIdLst>
  <p:txStyles>
    <p:titleStyle>
      <a:lvl1pPr algn="l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wmv"/><Relationship Id="rId2" Type="http://schemas.microsoft.com/office/2007/relationships/media" Target="../media/media1.wmv"/><Relationship Id="rId1" Type="http://schemas.openxmlformats.org/officeDocument/2006/relationships/tags" Target="../tags/tag11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wmv"/><Relationship Id="rId2" Type="http://schemas.microsoft.com/office/2007/relationships/media" Target="../media/media2.wmv"/><Relationship Id="rId1" Type="http://schemas.openxmlformats.org/officeDocument/2006/relationships/tags" Target="../tags/tag15.xml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4" Type="http://schemas.openxmlformats.org/officeDocument/2006/relationships/image" Target="../media/image17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youtu.be/HkeV_kQ43u0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news.netcraft.com/archives/2012/07/03/july-2012-web-server-survey.html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0lfmlKYZ-vU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4" Type="http://schemas.openxmlformats.org/officeDocument/2006/relationships/hyperlink" Target="http://www.youtube.com/watch?v=8sghZm8kTaI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kahoot.it/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5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6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2286000" y="3733800"/>
            <a:ext cx="6477000" cy="20574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ITP171 </a:t>
            </a:r>
            <a:b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IT Fundamentals 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aND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PROJECT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90800" y="6172200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EB80A"/>
                </a:solidFill>
              </a:rPr>
              <a:t>COMPUTER SOFTWARE</a:t>
            </a:r>
            <a:endParaRPr lang="en-SG" sz="2800" dirty="0">
              <a:solidFill>
                <a:srgbClr val="FEB80A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Database Server</a:t>
            </a:r>
            <a:endParaRPr lang="en-US" dirty="0"/>
          </a:p>
        </p:txBody>
      </p:sp>
      <p:pic>
        <p:nvPicPr>
          <p:cNvPr id="4" name="Big Data Analytics  Answers from Big Data - YouTube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1050" y="1600200"/>
            <a:ext cx="7818438" cy="44958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553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Database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Data is the smallest element in IT</a:t>
            </a:r>
          </a:p>
          <a:p>
            <a:r>
              <a:rPr lang="en-GB" dirty="0" smtClean="0"/>
              <a:t>IT = Information Technology</a:t>
            </a:r>
          </a:p>
          <a:p>
            <a:r>
              <a:rPr lang="en-GB" dirty="0" smtClean="0"/>
              <a:t>Information is data made meaningful</a:t>
            </a:r>
          </a:p>
          <a:p>
            <a:r>
              <a:rPr lang="en-GB" dirty="0" smtClean="0"/>
              <a:t>With no data, you cannot use IT to make any decision or information</a:t>
            </a:r>
          </a:p>
          <a:p>
            <a:r>
              <a:rPr lang="en-GB" dirty="0" smtClean="0"/>
              <a:t>More data, more informed decisions but data overload is a problem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568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Database Vendors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Oracle Database Server</a:t>
            </a:r>
          </a:p>
          <a:p>
            <a:r>
              <a:rPr lang="en-GB" dirty="0" smtClean="0"/>
              <a:t>IBM DB2</a:t>
            </a:r>
          </a:p>
          <a:p>
            <a:r>
              <a:rPr lang="en-GB" dirty="0" smtClean="0"/>
              <a:t>Microsoft SQL Server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5008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Email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Email is the “blood flow” for most companies using IT</a:t>
            </a:r>
          </a:p>
          <a:p>
            <a:r>
              <a:rPr lang="en-GB" dirty="0" smtClean="0"/>
              <a:t>Everything can fail except email</a:t>
            </a:r>
          </a:p>
          <a:p>
            <a:r>
              <a:rPr lang="en-GB" dirty="0" smtClean="0"/>
              <a:t>Email is a critical infrastructure software for all companies</a:t>
            </a:r>
            <a:endParaRPr lang="en-US" dirty="0"/>
          </a:p>
          <a:p>
            <a:r>
              <a:rPr lang="en-GB" dirty="0" smtClean="0"/>
              <a:t>Email key technologies of receiving and sending is the foundation for social media like Facebook, Twitter</a:t>
            </a:r>
          </a:p>
          <a:p>
            <a:r>
              <a:rPr lang="en-GB" dirty="0" smtClean="0"/>
              <a:t>SMTP: Simple Mail Transfer Protocol</a:t>
            </a:r>
            <a:endParaRPr lang="en-US" dirty="0" smtClean="0"/>
          </a:p>
        </p:txBody>
      </p:sp>
      <p:sp>
        <p:nvSpPr>
          <p:cNvPr id="4" name="5-Point Star 3"/>
          <p:cNvSpPr/>
          <p:nvPr/>
        </p:nvSpPr>
        <p:spPr>
          <a:xfrm>
            <a:off x="7509164" y="114300"/>
            <a:ext cx="1219200" cy="121920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67889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Email Exactly Works</a:t>
            </a:r>
            <a:endParaRPr lang="en-US" dirty="0"/>
          </a:p>
        </p:txBody>
      </p:sp>
      <p:pic>
        <p:nvPicPr>
          <p:cNvPr id="4" name="How your email server works - YouTube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1050" y="1600200"/>
            <a:ext cx="7818438" cy="44958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8631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Email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Unstructured data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800" y="2133601"/>
            <a:ext cx="4814647" cy="249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 descr="Specification of POP3 Serv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91000" y="2590800"/>
            <a:ext cx="4762500" cy="4076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2554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Email 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Microsoft Exchange</a:t>
            </a:r>
          </a:p>
          <a:p>
            <a:r>
              <a:rPr lang="en-GB" dirty="0" smtClean="0"/>
              <a:t>IBM Lotus Domino</a:t>
            </a:r>
          </a:p>
          <a:p>
            <a:r>
              <a:rPr lang="en-GB" dirty="0" err="1" smtClean="0"/>
              <a:t>Sendmail</a:t>
            </a:r>
            <a:endParaRPr lang="en-GB" dirty="0" smtClean="0"/>
          </a:p>
          <a:p>
            <a:r>
              <a:rPr lang="en-GB" dirty="0" err="1" smtClean="0"/>
              <a:t>Zimbra</a:t>
            </a:r>
            <a:endParaRPr lang="en-GB" dirty="0" smtClean="0"/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710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Web Server/Application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A Web Server accepts requests in HTML and processes them</a:t>
            </a:r>
          </a:p>
          <a:p>
            <a:r>
              <a:rPr lang="en-GB" dirty="0" smtClean="0"/>
              <a:t>Then it returns the HTML code to your device so that you are presented with the information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618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Web Server Works</a:t>
            </a:r>
            <a:endParaRPr lang="en-US" dirty="0"/>
          </a:p>
        </p:txBody>
      </p:sp>
      <p:pic>
        <p:nvPicPr>
          <p:cNvPr id="1026" name="Picture 2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800" y="1752600"/>
            <a:ext cx="8263464" cy="4648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3071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Web 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Microsoft IIS</a:t>
            </a:r>
          </a:p>
          <a:p>
            <a:r>
              <a:rPr lang="en-GB" dirty="0" smtClean="0"/>
              <a:t>Google etc..</a:t>
            </a:r>
          </a:p>
          <a:p>
            <a:r>
              <a:rPr lang="en-US" dirty="0">
                <a:hlinkClick r:id="rId3"/>
              </a:rPr>
              <a:t>http://news.netcraft.com/archives/2012/07/03/july-2012-web-server-survey.html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223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DB7531"/>
                </a:solidFill>
              </a:rPr>
              <a:t>Software</a:t>
            </a:r>
            <a:r>
              <a:rPr lang="en-US" dirty="0" smtClean="0"/>
              <a:t>, also called a </a:t>
            </a:r>
            <a:r>
              <a:rPr lang="en-US" b="1" dirty="0" smtClean="0">
                <a:solidFill>
                  <a:srgbClr val="DB7531"/>
                </a:solidFill>
              </a:rPr>
              <a:t>program</a:t>
            </a:r>
            <a:r>
              <a:rPr lang="en-US" dirty="0" smtClean="0"/>
              <a:t>, tells the computer what tasks to perform and how to perform them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2</a:t>
            </a:fld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136596741"/>
              </p:ext>
            </p:extLst>
          </p:nvPr>
        </p:nvGraphicFramePr>
        <p:xfrm>
          <a:off x="1600200" y="3200400"/>
          <a:ext cx="5715000" cy="287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5-Point Star 3"/>
          <p:cNvSpPr/>
          <p:nvPr/>
        </p:nvSpPr>
        <p:spPr>
          <a:xfrm>
            <a:off x="7509164" y="114300"/>
            <a:ext cx="1219200" cy="121920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65210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0BFB772-24EC-4925-A129-789BF47DCB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7">
                                            <p:graphicEl>
                                              <a:dgm id="{50BFB772-24EC-4925-A129-789BF47DCB8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50F4538-0C74-466E-A2DC-A826110DB5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7">
                                            <p:graphicEl>
                                              <a:dgm id="{850F4538-0C74-466E-A2DC-A826110DB5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581C512-F7C9-401B-BD54-44F3F82E3C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7">
                                            <p:graphicEl>
                                              <a:dgm id="{0581C512-F7C9-401B-BD54-44F3F82E3C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71E44CE-039A-4A87-8D65-3D529E2F35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7">
                                            <p:graphicEl>
                                              <a:dgm id="{971E44CE-039A-4A87-8D65-3D529E2F350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7" grpId="0">
        <p:bldSub>
          <a:bldDgm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Putting Everything Together – Engineered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dirty="0" smtClean="0">
                <a:hlinkClick r:id="rId3"/>
              </a:rPr>
              <a:t>Used everyday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Used by corporates inspired by a fruit</a:t>
            </a:r>
            <a:endParaRPr lang="en-US" dirty="0"/>
          </a:p>
          <a:p>
            <a:pPr marL="365760" lvl="1" indent="0">
              <a:buNone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861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We have learned the other pillar of IT which is software</a:t>
            </a:r>
          </a:p>
          <a:p>
            <a:r>
              <a:rPr lang="en-GB" dirty="0" smtClean="0"/>
              <a:t>Introduction to some of the software that is are termed as infrastructure software</a:t>
            </a:r>
          </a:p>
          <a:p>
            <a:r>
              <a:rPr lang="en-GB" dirty="0" smtClean="0"/>
              <a:t>Infrastructure software are usually placed on machines called servers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48216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SG" sz="6000" dirty="0" smtClean="0"/>
              <a:t>Fun Quiz</a:t>
            </a:r>
            <a:endParaRPr lang="en-SG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SG" sz="4400" dirty="0" smtClean="0"/>
              <a:t>Play </a:t>
            </a:r>
            <a:r>
              <a:rPr lang="en-SG" sz="4400" dirty="0" err="1" smtClean="0"/>
              <a:t>Kahoot</a:t>
            </a:r>
            <a:r>
              <a:rPr lang="en-SG" sz="4400" dirty="0" smtClean="0"/>
              <a:t> Game:</a:t>
            </a:r>
          </a:p>
          <a:p>
            <a:r>
              <a:rPr lang="en-SG" sz="4400" dirty="0">
                <a:hlinkClick r:id="rId3"/>
              </a:rPr>
              <a:t>https://kahoot.it</a:t>
            </a:r>
            <a:r>
              <a:rPr lang="en-SG" sz="4400" dirty="0" smtClean="0">
                <a:hlinkClick r:id="rId3"/>
              </a:rPr>
              <a:t>/</a:t>
            </a:r>
            <a:endParaRPr lang="en-SG" sz="4400" dirty="0" smtClean="0"/>
          </a:p>
          <a:p>
            <a:r>
              <a:rPr lang="en-SG" sz="4400" dirty="0" smtClean="0"/>
              <a:t>Enter </a:t>
            </a:r>
            <a:r>
              <a:rPr lang="en-SG" sz="4400" dirty="0" err="1" smtClean="0"/>
              <a:t>NickName</a:t>
            </a:r>
            <a:r>
              <a:rPr lang="en-SG" sz="4400" dirty="0" smtClean="0"/>
              <a:t>: 1_xxx </a:t>
            </a:r>
          </a:p>
          <a:p>
            <a:pPr lvl="1"/>
            <a:r>
              <a:rPr lang="en-SG" sz="4100" dirty="0" smtClean="0"/>
              <a:t>( for group 1 students)</a:t>
            </a:r>
            <a:endParaRPr lang="en-SG" sz="41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6047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DB7531"/>
                </a:solidFill>
              </a:rPr>
              <a:t>Installing</a:t>
            </a:r>
            <a:r>
              <a:rPr lang="en-US" dirty="0" smtClean="0"/>
              <a:t> is the process of setting up software to work with the computer, printer, and other hardware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7" descr="Fig1-12.gi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45"/>
          <a:stretch>
            <a:fillRect/>
          </a:stretch>
        </p:blipFill>
        <p:spPr>
          <a:xfrm>
            <a:off x="2895600" y="2667000"/>
            <a:ext cx="4343400" cy="3657600"/>
          </a:xfrm>
          <a:prstGeom prst="rect">
            <a:avLst/>
          </a:prstGeom>
        </p:spPr>
      </p:pic>
      <p:sp>
        <p:nvSpPr>
          <p:cNvPr id="6" name="5-Point Star 5"/>
          <p:cNvSpPr/>
          <p:nvPr/>
        </p:nvSpPr>
        <p:spPr>
          <a:xfrm>
            <a:off x="7509164" y="114300"/>
            <a:ext cx="1219200" cy="121920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12106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 programmer develops software or writes the instructions that direct the computer to process data into information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9" name="Content Placeholder 8" descr="Fig1-13.gif"/>
          <p:cNvPicPr>
            <a:picLocks noGrp="1" noChangeAspect="1"/>
          </p:cNvPicPr>
          <p:nvPr>
            <p:ph sz="half" idx="2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9641" y="1600200"/>
            <a:ext cx="3175717" cy="4525963"/>
          </a:xfrm>
          <a:prstGeom prst="rect">
            <a:avLst/>
          </a:prstGeom>
        </p:spPr>
      </p:pic>
      <p:sp>
        <p:nvSpPr>
          <p:cNvPr id="6" name="5-Point Star 5"/>
          <p:cNvSpPr/>
          <p:nvPr/>
        </p:nvSpPr>
        <p:spPr>
          <a:xfrm>
            <a:off x="7509164" y="114300"/>
            <a:ext cx="1219200" cy="121920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788557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An </a:t>
            </a:r>
            <a:r>
              <a:rPr lang="en-US" sz="2800" b="1" dirty="0" smtClean="0">
                <a:solidFill>
                  <a:srgbClr val="67588E"/>
                </a:solidFill>
              </a:rPr>
              <a:t>operating system</a:t>
            </a:r>
            <a:r>
              <a:rPr lang="en-US" sz="2800" dirty="0" smtClean="0">
                <a:solidFill>
                  <a:srgbClr val="67588E"/>
                </a:solidFill>
              </a:rPr>
              <a:t> </a:t>
            </a:r>
            <a:r>
              <a:rPr lang="en-US" sz="2800" dirty="0" smtClean="0"/>
              <a:t>(</a:t>
            </a:r>
            <a:r>
              <a:rPr lang="en-US" sz="2800" b="1" dirty="0" smtClean="0">
                <a:solidFill>
                  <a:srgbClr val="67588E"/>
                </a:solidFill>
              </a:rPr>
              <a:t>OS</a:t>
            </a:r>
            <a:r>
              <a:rPr lang="en-US" sz="2800" dirty="0" smtClean="0"/>
              <a:t>) is a set of programs containing instructions that work together to coordinate all the activities among computer hardware resources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9" name="Content Placeholder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500" y="3505200"/>
            <a:ext cx="6819900" cy="3176847"/>
          </a:xfrm>
          <a:prstGeom prst="rect">
            <a:avLst/>
          </a:prstGeom>
        </p:spPr>
      </p:pic>
      <p:sp>
        <p:nvSpPr>
          <p:cNvPr id="6" name="5-Point Star 5"/>
          <p:cNvSpPr/>
          <p:nvPr/>
        </p:nvSpPr>
        <p:spPr>
          <a:xfrm>
            <a:off x="7509164" y="114300"/>
            <a:ext cx="1219200" cy="121920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366117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Operating Systems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1577582"/>
              </p:ext>
            </p:extLst>
          </p:nvPr>
        </p:nvGraphicFramePr>
        <p:xfrm>
          <a:off x="152400" y="1600200"/>
          <a:ext cx="88392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5-Point Star 5"/>
          <p:cNvSpPr/>
          <p:nvPr/>
        </p:nvSpPr>
        <p:spPr>
          <a:xfrm>
            <a:off x="7509164" y="114300"/>
            <a:ext cx="1219200" cy="121920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19620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EF7D447-4872-4201-9962-E53FCD9D4B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AEF7D447-4872-4201-9962-E53FCD9D4B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3C25090-16FE-47F9-B66B-2C7EAD1D41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>
                                            <p:graphicEl>
                                              <a:dgm id="{43C25090-16FE-47F9-B66B-2C7EAD1D41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09A816C-6734-40B6-8D21-CA40472CCD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graphicEl>
                                              <a:dgm id="{B09A816C-6734-40B6-8D21-CA40472CCD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47F6A5E-AD61-438F-B429-C9E5AEB2E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dgm id="{147F6A5E-AD61-438F-B429-C9E5AEB2E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A5314BC-7CCA-4437-8EB7-491882D3DC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>
                                            <p:graphicEl>
                                              <a:dgm id="{7A5314BC-7CCA-4437-8EB7-491882D3DC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Operating Systems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Some operating systems are designed to work with a server on a network</a:t>
            </a:r>
          </a:p>
          <a:p>
            <a:r>
              <a:rPr lang="en-US" dirty="0" smtClean="0"/>
              <a:t>A </a:t>
            </a:r>
            <a:r>
              <a:rPr lang="en-US" b="1" dirty="0" smtClean="0">
                <a:solidFill>
                  <a:srgbClr val="67588E"/>
                </a:solidFill>
              </a:rPr>
              <a:t>server operating system</a:t>
            </a:r>
            <a:r>
              <a:rPr lang="en-US" dirty="0" smtClean="0">
                <a:solidFill>
                  <a:srgbClr val="67588E"/>
                </a:solidFill>
              </a:rPr>
              <a:t> </a:t>
            </a:r>
            <a:r>
              <a:rPr lang="en-US" dirty="0" smtClean="0"/>
              <a:t>organizes and coordinates how multiple users access and share resources on a network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 network administrator uses the server operating system to:</a:t>
            </a:r>
          </a:p>
          <a:p>
            <a:pPr lvl="1"/>
            <a:r>
              <a:rPr lang="en-US" dirty="0" smtClean="0"/>
              <a:t>Add and remove users, computers, and other devices</a:t>
            </a:r>
          </a:p>
          <a:p>
            <a:pPr lvl="1"/>
            <a:r>
              <a:rPr lang="en-US" dirty="0" smtClean="0"/>
              <a:t>Install software and administer network security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792-1FFE-4123-96E7-9B6DC9FF0B06}" type="slidenum">
              <a:rPr lang="en-US" smtClean="0"/>
              <a:pPr/>
              <a:t>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171279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Infrastructure Software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Remember Amazon?</a:t>
            </a:r>
            <a:endParaRPr lang="en-US" dirty="0"/>
          </a:p>
        </p:txBody>
      </p:sp>
      <p:pic>
        <p:nvPicPr>
          <p:cNvPr id="5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76500" y="2209800"/>
            <a:ext cx="4648200" cy="29372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9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05000" y="5181599"/>
            <a:ext cx="2128702" cy="1471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10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19800" y="5147066"/>
            <a:ext cx="1828800" cy="1533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11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14800" y="5181600"/>
            <a:ext cx="1824047" cy="1471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148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When A Order Arrives At Amazon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Software work together to fulfil the order</a:t>
            </a:r>
          </a:p>
          <a:p>
            <a:r>
              <a:rPr lang="en-GB" dirty="0" smtClean="0"/>
              <a:t>These software are infrastructure software or server software as they are not done on your device</a:t>
            </a:r>
          </a:p>
          <a:p>
            <a:r>
              <a:rPr lang="en-GB" dirty="0" smtClean="0"/>
              <a:t>They work on the concept of </a:t>
            </a:r>
            <a:r>
              <a:rPr lang="en-GB" b="1" dirty="0" smtClean="0"/>
              <a:t>accepting</a:t>
            </a:r>
            <a:r>
              <a:rPr lang="en-GB" dirty="0" smtClean="0"/>
              <a:t> a request and </a:t>
            </a:r>
            <a:r>
              <a:rPr lang="en-GB" b="1" dirty="0" smtClean="0"/>
              <a:t>servicing</a:t>
            </a:r>
            <a:r>
              <a:rPr lang="en-GB" dirty="0" smtClean="0"/>
              <a:t> the request or </a:t>
            </a:r>
            <a:r>
              <a:rPr lang="en-GB" b="1" dirty="0" smtClean="0"/>
              <a:t>client/server model</a:t>
            </a:r>
          </a:p>
          <a:p>
            <a:r>
              <a:rPr lang="en-GB" dirty="0" smtClean="0"/>
              <a:t>Examples in the service industry…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17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2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cademicPresentation1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7B6A5FA-AEDC-493D-A38F-607DB1F387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AcademicPresentation1</Template>
  <TotalTime>0</TotalTime>
  <Words>476</Words>
  <Application>Microsoft Office PowerPoint</Application>
  <PresentationFormat>On-screen Show (4:3)</PresentationFormat>
  <Paragraphs>91</Paragraphs>
  <Slides>22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Tw Cen MT</vt:lpstr>
      <vt:lpstr>Wingdings</vt:lpstr>
      <vt:lpstr>Wingdings 2</vt:lpstr>
      <vt:lpstr>AcademicPresentation1</vt:lpstr>
      <vt:lpstr>ITP171  IT Fundamentals aND PROJECT</vt:lpstr>
      <vt:lpstr>Computer Software</vt:lpstr>
      <vt:lpstr>Computer Software</vt:lpstr>
      <vt:lpstr>Computer Software</vt:lpstr>
      <vt:lpstr>Operating Systems</vt:lpstr>
      <vt:lpstr>Server Operating Systems</vt:lpstr>
      <vt:lpstr>Server Operating Systems</vt:lpstr>
      <vt:lpstr>What is Infrastructure Software</vt:lpstr>
      <vt:lpstr>When A Order Arrives At Amazon</vt:lpstr>
      <vt:lpstr>Database Server</vt:lpstr>
      <vt:lpstr>Database Server</vt:lpstr>
      <vt:lpstr>Database Vendors</vt:lpstr>
      <vt:lpstr>Email Server</vt:lpstr>
      <vt:lpstr>How Email Exactly Works</vt:lpstr>
      <vt:lpstr>Email Server</vt:lpstr>
      <vt:lpstr>Email Servers</vt:lpstr>
      <vt:lpstr>Web Server/Application Server</vt:lpstr>
      <vt:lpstr>How Web Server Works</vt:lpstr>
      <vt:lpstr>Web Servers</vt:lpstr>
      <vt:lpstr>Putting Everything Together – Engineered Systems</vt:lpstr>
      <vt:lpstr>Conclusions</vt:lpstr>
      <vt:lpstr>Fun Quiz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2013-01-09T04:23:04Z</dcterms:created>
  <dcterms:modified xsi:type="dcterms:W3CDTF">2018-04-26T02:58:11Z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TC101671251033</vt:lpwstr>
  </property>
  <property fmtid="{D5CDD505-2E9C-101B-9397-08002B2CF9AE}" pid="3" name="ArticulateGUID">
    <vt:lpwstr>7AFDBF72-0A91-46F8-98F2-D686246D6DD5</vt:lpwstr>
  </property>
  <property fmtid="{D5CDD505-2E9C-101B-9397-08002B2CF9AE}" pid="4" name="ArticulatePath">
    <vt:lpwstr>Week2-Lecture-Software</vt:lpwstr>
  </property>
</Properties>
</file>

<file path=docProps/thumbnail.jpeg>
</file>